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58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71E"/>
    <a:srgbClr val="5AC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25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4418" y="1318886"/>
            <a:ext cx="9004167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4417" y="1306131"/>
            <a:ext cx="900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latin typeface="Marker Felt"/>
                <a:cs typeface="Marker Felt"/>
              </a:rPr>
              <a:t>Camp Staff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49728" y="6435537"/>
            <a:ext cx="4338046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</a:t>
            </a:r>
            <a:r>
              <a:rPr lang="en-US" sz="2100" b="1" i="1" dirty="0">
                <a:solidFill>
                  <a:srgbClr val="FFFFFF"/>
                </a:solidFill>
                <a:latin typeface="Apple Symbols"/>
                <a:cs typeface="Apple Symbols"/>
              </a:rPr>
              <a:t>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April 2024 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News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18" y="2071183"/>
            <a:ext cx="900416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Consider Serving this Summer!</a:t>
            </a:r>
          </a:p>
          <a:p>
            <a:pPr algn="ctr"/>
            <a:endParaRPr lang="en-US" sz="1200" b="1" i="1" dirty="0"/>
          </a:p>
          <a:p>
            <a:pPr algn="ctr"/>
            <a:r>
              <a:rPr lang="en-US" sz="2400" dirty="0"/>
              <a:t>-Week-Long Counselor</a:t>
            </a:r>
          </a:p>
          <a:p>
            <a:pPr algn="ctr"/>
            <a:r>
              <a:rPr lang="en-US" sz="2400" i="1" dirty="0"/>
              <a:t>-Day Maintenance Helper</a:t>
            </a:r>
          </a:p>
          <a:p>
            <a:pPr algn="ctr"/>
            <a:r>
              <a:rPr lang="en-US" sz="2400" i="1" dirty="0"/>
              <a:t>-Week-Long Support Staff</a:t>
            </a:r>
          </a:p>
          <a:p>
            <a:pPr algn="ctr"/>
            <a:endParaRPr lang="en-US" sz="2000" i="1" dirty="0"/>
          </a:p>
          <a:p>
            <a:pPr algn="ctr"/>
            <a:r>
              <a:rPr lang="en-US" sz="2400" b="1" i="1" dirty="0"/>
              <a:t>Call Camp if interested &amp; available in 2024!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20BC01-2EA8-2343-B600-9697C7D2B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994" y="4635761"/>
            <a:ext cx="3359014" cy="9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3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5988" y="1318886"/>
            <a:ext cx="9010852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5990" y="1327279"/>
            <a:ext cx="901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solidFill>
                  <a:srgbClr val="000000"/>
                </a:solidFill>
                <a:latin typeface="Marker Felt"/>
                <a:cs typeface="Marker Felt"/>
              </a:rPr>
              <a:t>Open House Volunteers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49728" y="6435537"/>
            <a:ext cx="4338046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</a:t>
            </a:r>
            <a:r>
              <a:rPr lang="en-US" sz="2100" b="1" i="1" dirty="0">
                <a:solidFill>
                  <a:srgbClr val="FFFFFF"/>
                </a:solidFill>
                <a:latin typeface="Apple Symbols"/>
                <a:cs typeface="Apple Symbols"/>
              </a:rPr>
              <a:t>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April 2024 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News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5988" y="2071183"/>
            <a:ext cx="9010852" cy="282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600" dirty="0">
                <a:latin typeface="Gabriola"/>
                <a:cs typeface="Gabriola"/>
              </a:rPr>
              <a:t>Saturday, June 8</a:t>
            </a:r>
            <a:r>
              <a:rPr lang="en-US" sz="3600" baseline="30000" dirty="0">
                <a:latin typeface="Gabriola"/>
                <a:cs typeface="Gabriola"/>
              </a:rPr>
              <a:t>th</a:t>
            </a:r>
            <a:endParaRPr lang="en-US" sz="36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600" dirty="0">
                <a:latin typeface="Gabriola"/>
                <a:cs typeface="Gabriola"/>
              </a:rPr>
              <a:t>1-5pm</a:t>
            </a:r>
          </a:p>
          <a:p>
            <a:pPr algn="ctr">
              <a:lnSpc>
                <a:spcPct val="70000"/>
              </a:lnSpc>
            </a:pPr>
            <a:endParaRPr lang="en-US" sz="11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endParaRPr lang="en-US" sz="11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200" dirty="0">
                <a:latin typeface="Gabriola"/>
                <a:cs typeface="Gabriola"/>
              </a:rPr>
              <a:t>Camp is looking for volunteers to help with Carnival Games!</a:t>
            </a:r>
          </a:p>
          <a:p>
            <a:pPr algn="ctr">
              <a:lnSpc>
                <a:spcPct val="70000"/>
              </a:lnSpc>
            </a:pPr>
            <a:endParaRPr lang="en-US" sz="16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endParaRPr lang="en-US" sz="16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200" dirty="0">
                <a:latin typeface="Gabriola"/>
                <a:cs typeface="Gabriola"/>
              </a:rPr>
              <a:t>Take an Hour Shift &amp; Earn a Free BBQ Meal!</a:t>
            </a:r>
          </a:p>
          <a:p>
            <a:pPr algn="ctr">
              <a:lnSpc>
                <a:spcPct val="70000"/>
              </a:lnSpc>
            </a:pPr>
            <a:endParaRPr lang="en-US" sz="14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endParaRPr lang="en-US" sz="14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200" dirty="0">
                <a:latin typeface="Gabriola"/>
                <a:cs typeface="Gabriola"/>
              </a:rPr>
              <a:t>Contact Camp for more info!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05A20-BD62-4446-8E1A-B44759C6B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90" b="95775" l="338" r="97466">
                        <a14:foregroundMark x1="2872" y1="38028" x2="2872" y2="38028"/>
                        <a14:foregroundMark x1="35473" y1="95775" x2="35473" y2="95775"/>
                        <a14:foregroundMark x1="38514" y1="27230" x2="38514" y2="27230"/>
                        <a14:foregroundMark x1="81588" y1="23005" x2="81588" y2="23005"/>
                        <a14:foregroundMark x1="64696" y1="36620" x2="64696" y2="36620"/>
                        <a14:foregroundMark x1="65203" y1="31455" x2="65203" y2="31455"/>
                        <a14:foregroundMark x1="57264" y1="31455" x2="57264" y2="31455"/>
                        <a14:foregroundMark x1="95439" y1="71362" x2="95439" y2="71362"/>
                        <a14:foregroundMark x1="338" y1="71362" x2="338" y2="71362"/>
                        <a14:foregroundMark x1="97466" y1="73709" x2="97466" y2="73709"/>
                        <a14:foregroundMark x1="46453" y1="28638" x2="46453" y2="28638"/>
                        <a14:foregroundMark x1="47466" y1="30047" x2="47466" y2="30047"/>
                        <a14:foregroundMark x1="91554" y1="18779" x2="91554" y2="18779"/>
                        <a14:foregroundMark x1="92905" y1="13146" x2="92905" y2="13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6611" y="4983240"/>
            <a:ext cx="4309605" cy="7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23872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6985" y="1318886"/>
            <a:ext cx="9019855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985" y="1327279"/>
            <a:ext cx="901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solidFill>
                  <a:srgbClr val="000000"/>
                </a:solidFill>
                <a:latin typeface="Marker Felt"/>
                <a:cs typeface="Marker Felt"/>
              </a:rPr>
              <a:t>Hike ‘N’ Rock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49728" y="6435537"/>
            <a:ext cx="4338046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</a:t>
            </a:r>
            <a:r>
              <a:rPr lang="en-US" sz="2100" b="1" i="1" dirty="0">
                <a:solidFill>
                  <a:srgbClr val="FFFFFF"/>
                </a:solidFill>
                <a:latin typeface="Apple Symbols"/>
                <a:cs typeface="Apple Symbols"/>
              </a:rPr>
              <a:t>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April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2024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News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985" y="2071183"/>
            <a:ext cx="901985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Avenir Heavy Oblique"/>
                <a:cs typeface="Avenir Heavy Oblique"/>
              </a:rPr>
              <a:t>Saturday, May 4</a:t>
            </a:r>
            <a:r>
              <a:rPr lang="en-US" sz="2800" u="sng" baseline="30000" dirty="0">
                <a:latin typeface="Avenir Heavy Oblique"/>
                <a:cs typeface="Avenir Heavy Oblique"/>
              </a:rPr>
              <a:t>th</a:t>
            </a:r>
            <a:r>
              <a:rPr lang="en-US" sz="2800" u="sng" dirty="0">
                <a:latin typeface="Avenir Heavy Oblique"/>
                <a:cs typeface="Avenir Heavy Oblique"/>
              </a:rPr>
              <a:t> </a:t>
            </a:r>
          </a:p>
          <a:p>
            <a:pPr algn="ctr"/>
            <a:r>
              <a:rPr lang="en-US" sz="2400" dirty="0">
                <a:latin typeface="Avenir Heavy Oblique"/>
                <a:cs typeface="Avenir Heavy Oblique"/>
              </a:rPr>
              <a:t>Hike 6 miles or rock 4 hours to support the Camp!</a:t>
            </a:r>
          </a:p>
          <a:p>
            <a:pPr algn="ctr"/>
            <a:endParaRPr lang="en-US" sz="2400" dirty="0">
              <a:latin typeface="Avenir Heavy Oblique"/>
              <a:cs typeface="Avenir Heavy Oblique"/>
            </a:endParaRPr>
          </a:p>
          <a:p>
            <a:pPr algn="ctr"/>
            <a:r>
              <a:rPr lang="en-US" sz="2400" dirty="0">
                <a:latin typeface="Avenir Heavy Oblique"/>
                <a:cs typeface="Avenir Heavy Oblique"/>
              </a:rPr>
              <a:t>Earn up to a free week of 2024 camp when you participate!</a:t>
            </a:r>
          </a:p>
          <a:p>
            <a:pPr algn="ctr"/>
            <a:r>
              <a:rPr lang="en-US" sz="2400" dirty="0">
                <a:latin typeface="Avenir Heavy Oblique"/>
                <a:cs typeface="Avenir Heavy Oblique"/>
              </a:rPr>
              <a:t>More details to come on our website!</a:t>
            </a:r>
          </a:p>
        </p:txBody>
      </p: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0049F5-EF51-1C4E-BEAE-F9127EB1C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313" y="4065325"/>
            <a:ext cx="1265966" cy="1834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9188CA-499D-7240-9FB3-77450150E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5252" flipH="1">
            <a:off x="6080985" y="3962383"/>
            <a:ext cx="1285188" cy="194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7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64418" y="1318886"/>
            <a:ext cx="9004167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4418" y="1327279"/>
            <a:ext cx="9004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latin typeface="Marker Felt"/>
                <a:cs typeface="Marker Felt"/>
              </a:rPr>
              <a:t>Family Camp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60238" y="6435537"/>
            <a:ext cx="4338046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</a:t>
            </a:r>
            <a:r>
              <a:rPr lang="en-US" sz="2100" b="1" i="1" dirty="0">
                <a:solidFill>
                  <a:srgbClr val="FFFFFF"/>
                </a:solidFill>
                <a:latin typeface="Apple Symbols"/>
                <a:cs typeface="Apple Symbols"/>
              </a:rPr>
              <a:t>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April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2024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News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18" y="2071183"/>
            <a:ext cx="90041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Sunday June 23</a:t>
            </a:r>
            <a:r>
              <a:rPr lang="en-US" sz="2400" b="1" i="1" baseline="30000" dirty="0"/>
              <a:t>rd</a:t>
            </a:r>
            <a:r>
              <a:rPr lang="en-US" sz="2400" b="1" i="1" dirty="0"/>
              <a:t> – Saturday June 29</a:t>
            </a:r>
            <a:r>
              <a:rPr lang="en-US" sz="2400" b="1" i="1" baseline="30000" dirty="0"/>
              <a:t>th</a:t>
            </a:r>
            <a:r>
              <a:rPr lang="en-US" sz="2400" b="1" i="1" dirty="0"/>
              <a:t> </a:t>
            </a:r>
          </a:p>
          <a:p>
            <a:pPr algn="ctr"/>
            <a:endParaRPr lang="en-US" sz="1400" i="1" dirty="0"/>
          </a:p>
          <a:p>
            <a:pPr algn="ctr"/>
            <a:r>
              <a:rPr lang="en-US" sz="2000" dirty="0"/>
              <a:t>Need S’more family time? Come to Camp for a Week this Summer!</a:t>
            </a:r>
          </a:p>
          <a:p>
            <a:pPr algn="ctr"/>
            <a:endParaRPr lang="en-US" sz="1400" dirty="0"/>
          </a:p>
          <a:p>
            <a:pPr algn="ctr"/>
            <a:r>
              <a:rPr lang="en-US" sz="2000" dirty="0"/>
              <a:t>Enjoy rest, relaxation and fun! Programs offered for all ages.</a:t>
            </a:r>
          </a:p>
          <a:p>
            <a:pPr algn="ctr"/>
            <a:endParaRPr lang="en-US" sz="1400" b="1" dirty="0"/>
          </a:p>
          <a:p>
            <a:pPr algn="ctr"/>
            <a:r>
              <a:rPr lang="en-US" sz="2000" b="1" dirty="0"/>
              <a:t>Call Camp for s’more information.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227" y="4102508"/>
            <a:ext cx="3314109" cy="18238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8913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5414" y="1318886"/>
            <a:ext cx="9001426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5417" y="1327279"/>
            <a:ext cx="9001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solidFill>
                  <a:srgbClr val="000000"/>
                </a:solidFill>
                <a:latin typeface="Marker Felt"/>
                <a:cs typeface="Marker Felt"/>
              </a:rPr>
              <a:t>Wilderness Camps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860238" y="6435537"/>
            <a:ext cx="4338046" cy="380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</a:t>
            </a:r>
            <a:r>
              <a:rPr lang="en-US" sz="2100" b="1" i="1" dirty="0">
                <a:solidFill>
                  <a:srgbClr val="FFFFFF"/>
                </a:solidFill>
                <a:latin typeface="Apple Symbols"/>
                <a:cs typeface="Apple Symbols"/>
              </a:rPr>
              <a:t>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April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2024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News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5414" y="2071183"/>
            <a:ext cx="9001426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300" b="1" dirty="0">
                <a:latin typeface="Gabriola"/>
                <a:cs typeface="Gabriola"/>
              </a:rPr>
              <a:t>Camping – Hiking – Canoeing - Campfires – Fellowship</a:t>
            </a:r>
          </a:p>
          <a:p>
            <a:pPr algn="ctr">
              <a:lnSpc>
                <a:spcPct val="70000"/>
              </a:lnSpc>
            </a:pPr>
            <a:endParaRPr lang="en-US" sz="1200" b="1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300" dirty="0">
                <a:latin typeface="Gabriola"/>
                <a:cs typeface="Gabriola"/>
              </a:rPr>
              <a:t>Our Wilderness Camps offer a great small group opportunity to experience God’s Creation!</a:t>
            </a:r>
          </a:p>
          <a:p>
            <a:pPr algn="ctr">
              <a:lnSpc>
                <a:spcPct val="70000"/>
              </a:lnSpc>
            </a:pPr>
            <a:endParaRPr lang="en-US" sz="33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r>
              <a:rPr lang="en-US" sz="3300" dirty="0">
                <a:latin typeface="Gabriola"/>
                <a:cs typeface="Gabriola"/>
              </a:rPr>
              <a:t>To View Camps &amp; Dates visit our Website:     </a:t>
            </a:r>
            <a:r>
              <a:rPr lang="en-US" sz="3300" dirty="0" err="1">
                <a:latin typeface="Gabriola"/>
                <a:cs typeface="Gabriola"/>
              </a:rPr>
              <a:t>www.campyolijwa.org</a:t>
            </a:r>
            <a:endParaRPr lang="en-US" sz="2400" dirty="0">
              <a:latin typeface="Gabriola"/>
              <a:cs typeface="Gabriola"/>
            </a:endParaRPr>
          </a:p>
          <a:p>
            <a:pPr algn="ctr">
              <a:lnSpc>
                <a:spcPct val="70000"/>
              </a:lnSpc>
            </a:pPr>
            <a:endParaRPr lang="en-US" sz="2400" dirty="0">
              <a:latin typeface="Gabriola"/>
              <a:cs typeface="Gabriol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F12327-B0E6-CF43-AA09-FEFD3DA9E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24947" y="3984862"/>
            <a:ext cx="2894104" cy="164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37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0" y="6337030"/>
            <a:ext cx="9144000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3" name="Picture 12" descr="10842214_10152806898848095_4019743054413734917_o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83" r="100000">
                        <a14:foregroundMark x1="22552" y1="15621" x2="22552" y2="15621"/>
                        <a14:foregroundMark x1="40513" y1="42633" x2="40513" y2="42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94" y="5729889"/>
            <a:ext cx="1028211" cy="101779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4419" y="1318886"/>
            <a:ext cx="8995498" cy="4628902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4419" y="1327279"/>
            <a:ext cx="8995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>
                <a:latin typeface="Marker Felt"/>
                <a:cs typeface="Marker Felt"/>
              </a:rPr>
              <a:t>Camp Hope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6413831"/>
            <a:ext cx="2314287" cy="387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300" b="1" i="1" dirty="0">
                <a:solidFill>
                  <a:srgbClr val="FFFFFF"/>
                </a:solidFill>
                <a:latin typeface="Apple Symbols"/>
                <a:cs typeface="Apple Symbols"/>
              </a:rPr>
              <a:t>Contact Information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221694" y="6578217"/>
            <a:ext cx="1833891" cy="12094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4710251" y="6477577"/>
            <a:ext cx="4467013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200" b="1" i="1" dirty="0">
                <a:solidFill>
                  <a:srgbClr val="FFFFFF"/>
                </a:solidFill>
                <a:latin typeface="Apple Symbols"/>
                <a:cs typeface="Apple Symbols"/>
              </a:rPr>
              <a:t>program@campyolijwa.org  717-776-5281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7695"/>
            <a:ext cx="9144000" cy="1131636"/>
          </a:xfrm>
          <a:gradFill>
            <a:gsLst>
              <a:gs pos="100000">
                <a:schemeClr val="accent4">
                  <a:shade val="100000"/>
                  <a:satMod val="120000"/>
                </a:schemeClr>
              </a:gs>
              <a:gs pos="70000">
                <a:schemeClr val="accent4">
                  <a:tint val="80000"/>
                  <a:shade val="100000"/>
                  <a:satMod val="150000"/>
                </a:schemeClr>
              </a:gs>
              <a:gs pos="39000">
                <a:schemeClr val="accent4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Marker Felt"/>
                <a:cs typeface="Marker Felt"/>
              </a:rPr>
              <a:t>What’s Happening @ </a:t>
            </a:r>
            <a: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  <a:t>YOLIJWA</a:t>
            </a:r>
            <a:br>
              <a:rPr lang="en-US" b="1" dirty="0">
                <a:solidFill>
                  <a:srgbClr val="008000"/>
                </a:solidFill>
                <a:latin typeface="Marker Felt"/>
                <a:cs typeface="Marker Felt"/>
              </a:rPr>
            </a:br>
            <a:r>
              <a:rPr lang="en-US" sz="2400" b="1" i="1" dirty="0">
                <a:solidFill>
                  <a:schemeClr val="bg1"/>
                </a:solidFill>
                <a:latin typeface="Apple Symbols"/>
                <a:cs typeface="Apple Symbols"/>
              </a:rPr>
              <a:t>April</a:t>
            </a:r>
            <a:r>
              <a:rPr lang="en-US" sz="2400" i="1" dirty="0">
                <a:solidFill>
                  <a:schemeClr val="bg1"/>
                </a:solidFill>
                <a:latin typeface="Apple Symbols"/>
                <a:cs typeface="Apple Symbols"/>
              </a:rPr>
              <a:t> 2024 News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19" y="2071183"/>
            <a:ext cx="899549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June 2nd – 7th</a:t>
            </a:r>
          </a:p>
          <a:p>
            <a:pPr algn="ctr"/>
            <a:r>
              <a:rPr lang="en-US" sz="2800" i="1" dirty="0"/>
              <a:t>For intellectually disabled adults (ages 16+)</a:t>
            </a:r>
          </a:p>
          <a:p>
            <a:pPr algn="ctr"/>
            <a:r>
              <a:rPr lang="en-US" sz="2800" i="1" dirty="0"/>
              <a:t>Call Camp for a registration Brochure.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r>
              <a:rPr lang="en-US" sz="2800" i="1" dirty="0"/>
              <a:t>Male and Female counselors needed!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646" y="3551582"/>
            <a:ext cx="3880706" cy="1494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10319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Inspiration">
      <a:dk1>
        <a:sysClr val="windowText" lastClr="000000"/>
      </a:dk1>
      <a:lt1>
        <a:sysClr val="window" lastClr="FFFFFF"/>
      </a:lt1>
      <a:dk2>
        <a:srgbClr val="2F2F26"/>
      </a:dk2>
      <a:lt2>
        <a:srgbClr val="9FA795"/>
      </a:lt2>
      <a:accent1>
        <a:srgbClr val="749805"/>
      </a:accent1>
      <a:accent2>
        <a:srgbClr val="BACC82"/>
      </a:accent2>
      <a:accent3>
        <a:srgbClr val="6E9EC2"/>
      </a:accent3>
      <a:accent4>
        <a:srgbClr val="2046A5"/>
      </a:accent4>
      <a:accent5>
        <a:srgbClr val="5039C6"/>
      </a:accent5>
      <a:accent6>
        <a:srgbClr val="7411D0"/>
      </a:accent6>
      <a:hlink>
        <a:srgbClr val="FFC000"/>
      </a:hlink>
      <a:folHlink>
        <a:srgbClr val="C0C00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8943</TotalTime>
  <Words>309</Words>
  <Application>Microsoft Macintosh PowerPoint</Application>
  <PresentationFormat>On-screen Show (4:3)</PresentationFormat>
  <Paragraphs>67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Apple Symbols</vt:lpstr>
      <vt:lpstr>Avenir Heavy Oblique</vt:lpstr>
      <vt:lpstr>Gabriola</vt:lpstr>
      <vt:lpstr>Marker Felt</vt:lpstr>
      <vt:lpstr>News Gothic MT</vt:lpstr>
      <vt:lpstr>Wingdings 2</vt:lpstr>
      <vt:lpstr>Breeze</vt:lpstr>
      <vt:lpstr>What’s Happening @ YOLIJWA April 2024 News</vt:lpstr>
      <vt:lpstr>What’s Happening @ YOLIJWA April 2024 News</vt:lpstr>
      <vt:lpstr>What’s Happening @ YOLIJWA April 2024 News</vt:lpstr>
      <vt:lpstr>What’s Happening @ YOLIJWA April 2024 News</vt:lpstr>
      <vt:lpstr>What’s Happening @ YOLIJWA April 2024 News</vt:lpstr>
      <vt:lpstr>What’s Happening @ YOLIJWA April 2024 News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Happening @ YOLIJWA NOVEMBER 2015 News</dc:title>
  <dc:creator>DGC Imac</dc:creator>
  <cp:lastModifiedBy>Microsoft Office User</cp:lastModifiedBy>
  <cp:revision>102</cp:revision>
  <dcterms:created xsi:type="dcterms:W3CDTF">2015-11-03T14:20:42Z</dcterms:created>
  <dcterms:modified xsi:type="dcterms:W3CDTF">2024-04-09T14:40:48Z</dcterms:modified>
</cp:coreProperties>
</file>